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308" r:id="rId3"/>
    <p:sldId id="307" r:id="rId4"/>
    <p:sldId id="310" r:id="rId5"/>
    <p:sldId id="311" r:id="rId6"/>
    <p:sldId id="309" r:id="rId7"/>
  </p:sldIdLst>
  <p:sldSz cx="9144000" cy="5143500" type="screen16x9"/>
  <p:notesSz cx="6858000" cy="9144000"/>
  <p:embeddedFontLst>
    <p:embeddedFont>
      <p:font typeface="Lato" panose="020F0502020204030203" pitchFamily="34" charset="0"/>
      <p:regular r:id="rId9"/>
      <p:bold r:id="rId10"/>
      <p:italic r:id="rId11"/>
      <p:boldItalic r:id="rId12"/>
    </p:embeddedFont>
    <p:embeddedFont>
      <p:font typeface="Montserrat Black" panose="00000A00000000000000" pitchFamily="2" charset="0"/>
      <p:bold r:id="rId13"/>
      <p:boldItalic r:id="rId14"/>
    </p:embeddedFont>
    <p:embeddedFont>
      <p:font typeface="Montserrat ExtraBold" panose="00000900000000000000" pitchFamily="2" charset="0"/>
      <p:bold r:id="rId15"/>
      <p:boldItalic r:id="rId16"/>
    </p:embeddedFont>
    <p:embeddedFont>
      <p:font typeface="Roboto Condensed" panose="02000000000000000000" pitchFamily="2" charset="0"/>
      <p:regular r:id="rId17"/>
      <p:bold r:id="rId18"/>
      <p:italic r:id="rId19"/>
      <p:boldItalic r:id="rId20"/>
    </p:embeddedFont>
    <p:embeddedFont>
      <p:font typeface="Staatliches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76AAA5-AC08-4C56-A500-066053FF169A}">
  <a:tblStyle styleId="{3D76AAA5-AC08-4C56-A500-066053FF16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Application Roles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47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5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17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74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090719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</Words>
  <Application>Microsoft Office PowerPoint</Application>
  <PresentationFormat>On-screen Show (16:9)</PresentationFormat>
  <Paragraphs>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Lato</vt:lpstr>
      <vt:lpstr>Staatliches</vt:lpstr>
      <vt:lpstr>Arial</vt:lpstr>
      <vt:lpstr>Montserrat ExtraBold</vt:lpstr>
      <vt:lpstr>Roboto Condensed</vt:lpstr>
      <vt:lpstr>Montserrat Black</vt:lpstr>
      <vt:lpstr>Freesia Pitch Deck by Slidesgo</vt:lpstr>
      <vt:lpstr>Application Roles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Roles</dc:title>
  <cp:lastModifiedBy>Николай В. Стоянов</cp:lastModifiedBy>
  <cp:revision>2</cp:revision>
  <dcterms:modified xsi:type="dcterms:W3CDTF">2023-12-22T19:58:11Z</dcterms:modified>
</cp:coreProperties>
</file>